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3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BD1E-3F98-E6DC-ABB6-EC7B636F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E0A3C-5F53-0463-0080-87DB15140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36D26-71ED-497B-AC7E-84346B73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C8C7A-2EAE-6DFB-B4DF-622588C47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4767B-C1BA-903D-7F51-F26C9E73D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5BB53-3EFE-21D6-4490-D979E9EB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BAA3B-9E64-AD17-855D-C05DD000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AA2E0-66BE-85C1-4D95-4B599EB35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9986-9EF6-C6F7-222B-21BF898B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4073B-4C0B-6442-1610-9148CD314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2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955421-2963-6D4A-302A-933AD0394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835A2-0360-E139-8D5D-97F483762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A9795-0AF0-1DFA-1CFA-797D8D4A8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C522-CAB1-CF64-DBD6-8404845B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A0CCE-BF5D-498E-20CD-1E743218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9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4E78B-150D-8C92-3128-224C9054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B5EB1-6F51-8B5A-7767-52BAECB0D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A2042-A2F1-8061-1DBF-DEF5D8BF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FF6F4-D5B7-5436-9AE8-0620F0D3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FEF3C-D2A3-DC68-0975-07580D27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7488-A5A9-5EA7-CC2C-DC4949B7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F0657-D38A-FCE3-E8B8-2221E54EC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1D0D8-2122-96E9-F096-B879ACD7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D2769-DF7A-B5F5-D21D-A585DB80D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D1E13-12C3-7E55-C84D-7C7B9D3F7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74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B1741-2BDA-01D2-1CE7-63673331F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3567C-44F9-12E8-80C8-CD877389C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F6568-C7E5-C435-DAEA-A099E41C6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0ECC5-79C1-8261-CE07-AAD282EF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64368-58AB-3F03-1516-21F000BB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4B362-52EE-D78D-9963-BF2593AFC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FAAB3-9CC5-A61A-33A6-00A19747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9D9DE-C538-D14C-4033-799385F6A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DA66C-A14C-C5C9-6E40-4C917CB5A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7EB28E-C3B6-F226-8269-1AE2531B9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05A010-F2E2-3C7F-8822-94DF11D95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4BBA5D-FC62-4AA6-4C0A-A55B5EBB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6E13D-9756-0E5F-08EC-FBD3A797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BAE47C-C939-2BE8-6075-A1046525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93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9DD70-E02A-E550-F98A-296CA269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63124-CB39-9C82-61BF-FA1F20122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1254BF-629D-F2E9-9DD6-40053C4C1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62DC0-6032-1DF0-6687-8BC9C7E7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96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235BF-8CAC-17F7-8168-24142B34A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F158A-8407-CFA2-161B-F221E722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F73BE-6912-7E73-9881-2C822600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63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45A12-C78B-465E-1350-7146F39E5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F477-FABA-A1F0-7116-D5168C793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AE36E-F0F6-2065-4713-7DCC0FD4F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EE653-F571-0A87-AD7D-640EF09A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92789-EFE8-BDB6-6782-ED3B9DC3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1B90C-F007-D0EC-0959-F8366EDC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7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5B3A-0A17-E8E3-6CA0-498839E69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91FF0B-F23C-8261-3045-F04D82F12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8A47A-2C9A-9964-6DD7-A8DD2CE7A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4DFED-5532-108E-96AD-80683709D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0C713-A326-653C-05BD-342B4CA7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AE3CC-3FE5-B266-3625-34B445AD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8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EAE9ED-9DD0-F6B7-A64A-488BF77BB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6B8B5-B446-61EA-7278-A004AFF62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864EE-00A3-7150-B3E9-645C5DF06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2ABEA-ADFB-43D5-8B71-7DD4ADB4CAB0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B5338-F3D9-C3EC-B352-CB2736623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B3B40-D92B-B24A-338E-811911B82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A175-56CA-43C3-85C5-D72B9D437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40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D45D7C-53DC-A41C-8E36-CCF1062CB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185737"/>
            <a:ext cx="11525250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3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F026F-4DC4-0051-21A5-6B3B41781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01B1C9-BD05-8A47-FF92-662404EF4F49}"/>
              </a:ext>
            </a:extLst>
          </p:cNvPr>
          <p:cNvSpPr txBox="1"/>
          <p:nvPr/>
        </p:nvSpPr>
        <p:spPr>
          <a:xfrm>
            <a:off x="678180" y="2128748"/>
            <a:ext cx="110185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latin typeface="Baskerville Old Face" panose="02020602080505020303" pitchFamily="18" charset="0"/>
              </a:rPr>
              <a:t>The Hebrew word ‘Shalom’ means many things. As well as a greeting used at any time of day to say hello, it also means ‘peace, well-being, may you be filled with a complete and perfect peace, may you be overflowing with inner and outer joy and peaceful serenity’.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017024-F5FB-AA60-E069-280893CDCCA9}"/>
              </a:ext>
            </a:extLst>
          </p:cNvPr>
          <p:cNvSpPr txBox="1"/>
          <p:nvPr/>
        </p:nvSpPr>
        <p:spPr>
          <a:xfrm>
            <a:off x="586740" y="394156"/>
            <a:ext cx="11018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latin typeface="Baguet Script" panose="00000500000000000000" pitchFamily="2" charset="0"/>
              </a:rPr>
              <a:t>SHALOM</a:t>
            </a:r>
          </a:p>
        </p:txBody>
      </p:sp>
    </p:spTree>
    <p:extLst>
      <p:ext uri="{BB962C8B-B14F-4D97-AF65-F5344CB8AC3E}">
        <p14:creationId xmlns:p14="http://schemas.microsoft.com/office/powerpoint/2010/main" val="2641798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Baguet Script</vt:lpstr>
      <vt:lpstr>Baskerville Old Face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Easy Worship</dc:creator>
  <cp:lastModifiedBy>Easy Worship</cp:lastModifiedBy>
  <cp:revision>3</cp:revision>
  <dcterms:created xsi:type="dcterms:W3CDTF">2025-08-04T11:28:49Z</dcterms:created>
  <dcterms:modified xsi:type="dcterms:W3CDTF">2025-08-04T11:37:07Z</dcterms:modified>
</cp:coreProperties>
</file>